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2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31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C4A15A"/>
                </a:solidFill>
                <a:latin typeface="微软雅黑"/>
              </a:rPr>
              <a:t>花迹网  ·  BloomTrace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74519"/>
            <a:ext cx="104241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>
                <a:solidFill>
                  <a:srgbClr val="FFFCF6"/>
                </a:solidFill>
                <a:latin typeface="微软雅黑"/>
              </a:rPr>
              <a:t>大神经的花园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063240"/>
            <a:ext cx="98755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>
                <a:solidFill>
                  <a:srgbClr val="EEF5EA"/>
                </a:solidFill>
                <a:latin typeface="微软雅黑"/>
              </a:rPr>
              <a:t>中文家庭养花网站：问一句怎么养，拍一张认出它，给每一盆花建档。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6177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4A15A"/>
                </a:solidFill>
                <a:latin typeface="微软雅黑"/>
              </a:rPr>
              <a:t>https://jobrag.com.cn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419088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CF6"/>
                </a:solidFill>
                <a:latin typeface="微软雅黑"/>
              </a:rPr>
              <a:t>对外产品介绍  ·  冀ICP备2026011441号-3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F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1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09  ·  图鉴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A2E22"/>
                </a:solidFill>
                <a:latin typeface="微软雅黑"/>
              </a:rPr>
              <a:t>花友图鉴：把实拍留下来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280160"/>
            <a:ext cx="5303520" cy="365760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" y="1389888"/>
            <a:ext cx="50292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欢迎分享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1719072"/>
            <a:ext cx="502920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家里常见花都可以传。请上传自己拍摄、有权分享的照片，并写清品种。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280160"/>
            <a:ext cx="5303520" cy="365760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82512" y="1389888"/>
            <a:ext cx="50292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如何发布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82512" y="1719072"/>
            <a:ext cx="502920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提交后经审核才会出现在图鉴里。图鉴用于对照和检索，不是社交广场。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F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1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10  ·  来源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A2E22"/>
                </a:solidFill>
                <a:latin typeface="微软雅黑"/>
              </a:rPr>
              <a:t>回答会尽量标明出处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280160"/>
            <a:ext cx="5303520" cy="182880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" y="1389888"/>
            <a:ext cx="50292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常见花卉养护卡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1719072"/>
            <a:ext cx="50292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光照、浇水、换盆等家庭场景要点。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280160"/>
            <a:ext cx="5303520" cy="182880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82512" y="1389888"/>
            <a:ext cx="50292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秋海棠名录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82512" y="1719072"/>
            <a:ext cx="50292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用于辨认品种名称和形态，不当成养护百科。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291840"/>
            <a:ext cx="5303520" cy="182880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3401568"/>
            <a:ext cx="50292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花友实拍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" y="3730752"/>
            <a:ext cx="50292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审核通过的照片和说明，帮助对照真实植株。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3291840"/>
            <a:ext cx="5303520" cy="182880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82512" y="3401568"/>
            <a:ext cx="50292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花卉知识库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2512" y="3730752"/>
            <a:ext cx="50292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补充更细的养护资料。查不到时会说明，而不是编造。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F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1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11  ·  适合谁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A2E22"/>
                </a:solidFill>
                <a:latin typeface="微软雅黑"/>
              </a:rPr>
              <a:t>先给家里正在养花的人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280160"/>
            <a:ext cx="3474720" cy="347472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" y="138988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新手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1719072"/>
            <a:ext cx="32004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先查名字和怎么养，再给第一盆建档，少靠感觉浇水。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3400" y="1280160"/>
            <a:ext cx="3474720" cy="347472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07992" y="138988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已经养了几盆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7992" y="1719072"/>
            <a:ext cx="32004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给每盆单独档案，对着具体植株提问，把开花和浇水留下来。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46720" y="1280160"/>
            <a:ext cx="3474720" cy="347472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11312" y="138988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愿意分享实拍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11312" y="1719072"/>
            <a:ext cx="32004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把家里的花传到图鉴，审核后帮助后来的人对照。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F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1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12  ·  说明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A2E22"/>
                </a:solidFill>
                <a:latin typeface="微软雅黑"/>
              </a:rPr>
              <a:t>隐私、备案与免责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280160"/>
            <a:ext cx="3474720" cy="347472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" y="138988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个人信息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1719072"/>
            <a:ext cx="32004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花园账号请妥善保管。意见反馈不收集姓名、电话、邮箱。定位只用来填写城市，不保存经纬度。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3400" y="1280160"/>
            <a:ext cx="3474720" cy="347472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07992" y="138988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内容审核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7992" y="1719072"/>
            <a:ext cx="32004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查询和上传会拦截不适宜内容。图鉴需审核后才会公开。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46720" y="1280160"/>
            <a:ext cx="3474720" cy="347472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11312" y="138988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家庭参考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11312" y="1719072"/>
            <a:ext cx="32004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识别和养护建议仅供家庭养花参考。站点已备案：冀ICP备2026011441号-3。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2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69164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C4A15A"/>
                </a:solidFill>
                <a:latin typeface="微软雅黑"/>
              </a:rPr>
              <a:t>欢迎来花园坐坐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14884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CF6"/>
                </a:solidFill>
                <a:latin typeface="微软雅黑"/>
              </a:rPr>
              <a:t>打开花迹网，从一盆花开始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2461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C4A15A"/>
                </a:solidFill>
                <a:latin typeface="微软雅黑"/>
              </a:rPr>
              <a:t>https://jobrag.com.cn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886200"/>
            <a:ext cx="104241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EEF5EA"/>
                </a:solidFill>
                <a:latin typeface="微软雅黑"/>
              </a:rPr>
              <a:t>智能查询    常见花卉养护    花神经    我的花园    花友图鉴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0292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C4A15A"/>
                </a:solidFill>
                <a:latin typeface="微软雅黑"/>
              </a:rPr>
              <a:t>冀ICP备2026011441号-3  ·  shenguang_521@163.com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F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1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01  ·  目录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A2E22"/>
                </a:solidFill>
                <a:latin typeface="微软雅黑"/>
              </a:rPr>
              <a:t>这是一份对外介绍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15568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5D6B5C"/>
                </a:solidFill>
                <a:latin typeface="微软雅黑"/>
              </a:rPr>
              <a:t>给来养花的朋友看：我们做什么、你怎么用、建议从哪来。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1783080"/>
            <a:ext cx="5029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000" b="0">
                <a:solidFill>
                  <a:srgbClr val="152018"/>
                </a:solidFill>
                <a:latin typeface="微软雅黑"/>
              </a:rPr>
              <a:t>•  我们解决什么问题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52018"/>
                </a:solidFill>
                <a:latin typeface="微软雅黑"/>
              </a:rPr>
              <a:t>•  产品是什么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52018"/>
                </a:solidFill>
                <a:latin typeface="微软雅黑"/>
              </a:rPr>
              <a:t>•  打开网站能做什么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52018"/>
                </a:solidFill>
                <a:latin typeface="微软雅黑"/>
              </a:rPr>
              <a:t>•  花神经怎么问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52018"/>
                </a:solidFill>
                <a:latin typeface="微软雅黑"/>
              </a:rPr>
              <a:t>•  我的花园与花卉档案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783080"/>
            <a:ext cx="5029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000" b="0">
                <a:solidFill>
                  <a:srgbClr val="152018"/>
                </a:solidFill>
                <a:latin typeface="微软雅黑"/>
              </a:rPr>
              <a:t>•  对着这一盆来养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52018"/>
                </a:solidFill>
                <a:latin typeface="微软雅黑"/>
              </a:rPr>
              <a:t>•  花友图鉴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52018"/>
                </a:solidFill>
                <a:latin typeface="微软雅黑"/>
              </a:rPr>
              <a:t>•  答案从哪来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52018"/>
                </a:solidFill>
                <a:latin typeface="微软雅黑"/>
              </a:rPr>
              <a:t>•  适合谁来用</a:t>
            </a:r>
          </a:p>
          <a:p>
            <a:pPr>
              <a:spcAft>
                <a:spcPts val="1000"/>
              </a:spcAft>
            </a:pPr>
            <a:r>
              <a:rPr sz="2000" b="0">
                <a:solidFill>
                  <a:srgbClr val="152018"/>
                </a:solidFill>
                <a:latin typeface="微软雅黑"/>
              </a:rPr>
              <a:t>•  如何开始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F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1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02  ·  问题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A2E22"/>
                </a:solidFill>
                <a:latin typeface="微软雅黑"/>
              </a:rPr>
              <a:t>家里养花，最难的不是买花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15568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5D6B5C"/>
                </a:solidFill>
                <a:latin typeface="微软雅黑"/>
              </a:rPr>
              <a:t>难的是：这盆叫什么、今天该不该浇、下一周注意什么、上次浇水是哪天。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783080"/>
            <a:ext cx="3474720" cy="32918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4672" y="189280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搜到的是别人的花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2" y="2221992"/>
            <a:ext cx="3200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通用攻略对不上你的阳台、城市和这盆花现在的阶段。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43400" y="1783080"/>
            <a:ext cx="3474720" cy="32918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07992" y="189280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记不住养护节奏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7992" y="2221992"/>
            <a:ext cx="3200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浇水、开花、修剪散落在聊天记录里，回头找不到。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1783080"/>
            <a:ext cx="3474720" cy="32918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1312" y="189280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问完就忘了是哪盆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1312" y="2221992"/>
            <a:ext cx="3200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客服如果不知道你在养什么，只能给一套万能答案。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F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1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03  ·  定位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A2E22"/>
                </a:solidFill>
                <a:latin typeface="微软雅黑"/>
              </a:rPr>
              <a:t>带记忆的中文养护帮手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15568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5D6B5C"/>
                </a:solidFill>
                <a:latin typeface="微软雅黑"/>
              </a:rPr>
              <a:t>面向家里养花的人。把名字、养护和你自己的花连起来。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783080"/>
            <a:ext cx="3474720" cy="32918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4672" y="189280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问得清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2" y="2221992"/>
            <a:ext cx="3200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黄叶、浇水、换盆、常见病虫害。建议会尽量标明资料来源。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43400" y="1783080"/>
            <a:ext cx="3474720" cy="32918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07992" y="189280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认得名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7992" y="2221992"/>
            <a:ext cx="3200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拍照先起中文名，再接到怎么养。适合家庭对照，不替代专业鉴定。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1783080"/>
            <a:ext cx="3474720" cy="32918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1312" y="189280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记得住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1312" y="2221992"/>
            <a:ext cx="3200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给每一盆建档。花神经按你正在养的花来回答，档案互不串看。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F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1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04  ·  功能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A2E22"/>
                </a:solidFill>
                <a:latin typeface="微软雅黑"/>
              </a:rPr>
              <a:t>打开站点可以做什么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280160"/>
            <a:ext cx="3611880" cy="182880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" y="1389888"/>
            <a:ext cx="33375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智能查询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1719072"/>
            <a:ext cx="3337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输入花名或拍一张照片，查看简介、图片和养护要点。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1280160"/>
            <a:ext cx="3611880" cy="182880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99432" y="1389888"/>
            <a:ext cx="33375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植物百科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9432" y="1719072"/>
            <a:ext cx="3337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常见花卉有独立养护页，方便收藏和分享。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0" y="1280160"/>
            <a:ext cx="3611880" cy="182880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94192" y="1389888"/>
            <a:ext cx="33375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花神经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94192" y="1719072"/>
            <a:ext cx="3337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智能客服，可以连续问，也可以带图。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246120"/>
            <a:ext cx="3611880" cy="182880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04672" y="3355848"/>
            <a:ext cx="33375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我的花园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72" y="3685032"/>
            <a:ext cx="3337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为每盆花建档，记下浇水、开花和生长节奏。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34840" y="3246120"/>
            <a:ext cx="3611880" cy="182880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599432" y="3355848"/>
            <a:ext cx="33375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花卉档案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99432" y="3685032"/>
            <a:ext cx="3337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对着这一盆提问、看一周简报、对照新照片。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29600" y="3246120"/>
            <a:ext cx="3611880" cy="182880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394192" y="3355848"/>
            <a:ext cx="33375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花友图鉴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94192" y="3685032"/>
            <a:ext cx="3337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上传实拍，审核通过后成为可检索资料。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F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1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05  ·  查询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A2E22"/>
                </a:solidFill>
                <a:latin typeface="微软雅黑"/>
              </a:rPr>
              <a:t>先查资料，再给建议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15568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5D6B5C"/>
                </a:solidFill>
                <a:latin typeface="微软雅黑"/>
              </a:rPr>
              <a:t>常见花还有可直接打开的养护页，例如绿萝怎么养、绿萝黄叶。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783080"/>
            <a:ext cx="2103120" cy="23774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965960"/>
            <a:ext cx="187451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286000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A2E22"/>
                </a:solidFill>
                <a:latin typeface="微软雅黑"/>
              </a:rPr>
              <a:t>提出问题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2834640"/>
            <a:ext cx="1874519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打字或拍照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80360" y="1783080"/>
            <a:ext cx="2103120" cy="23774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990088" y="1965960"/>
            <a:ext cx="187451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90088" y="2286000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A2E22"/>
                </a:solidFill>
                <a:latin typeface="微软雅黑"/>
              </a:rPr>
              <a:t>认出植物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90088" y="2834640"/>
            <a:ext cx="1874519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名称或照片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120640" y="1783080"/>
            <a:ext cx="2103120" cy="23774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230368" y="1965960"/>
            <a:ext cx="187451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30368" y="2286000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A2E22"/>
                </a:solidFill>
                <a:latin typeface="微软雅黑"/>
              </a:rPr>
              <a:t>理解意图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30368" y="2834640"/>
            <a:ext cx="1874519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养护或辨认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60920" y="1783080"/>
            <a:ext cx="2103120" cy="23774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70648" y="1965960"/>
            <a:ext cx="187451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0648" y="2286000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A2E22"/>
                </a:solidFill>
                <a:latin typeface="微软雅黑"/>
              </a:rPr>
              <a:t>对照资料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70648" y="2834640"/>
            <a:ext cx="1874519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养护卡与图鉴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601200" y="1783080"/>
            <a:ext cx="2103120" cy="23774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710928" y="1965960"/>
            <a:ext cx="187451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10928" y="2286000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A2E22"/>
                </a:solidFill>
                <a:latin typeface="微软雅黑"/>
              </a:rPr>
              <a:t>给你结果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10928" y="2834640"/>
            <a:ext cx="1874519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带来源，供参考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F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1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06  ·  花神经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A2E22"/>
                </a:solidFill>
                <a:latin typeface="微软雅黑"/>
              </a:rPr>
              <a:t>可以接着问的养花客服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280160"/>
            <a:ext cx="5303520" cy="356616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" y="1389888"/>
            <a:ext cx="50292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适合问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1719072"/>
            <a:ext cx="502920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怎么浇、放哪、要不要换盆；叶子发黄时先检查什么；上传照片请它帮你认一下。登录花园后，可以按你档案里的花来答。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280160"/>
            <a:ext cx="5303520" cy="356616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82512" y="1389888"/>
            <a:ext cx="50292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使用说明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82512" y="1719072"/>
            <a:ext cx="502920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支持文字和图片。一次说清花名，后面用「它」也能接上。养护建议仅供家庭参考，请结合盆土、季节和实际植株判断。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F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1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07  ·  我的花园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A2E22"/>
                </a:solidFill>
                <a:latin typeface="微软雅黑"/>
              </a:rPr>
              <a:t>一盆一档，把养护留下来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280160"/>
            <a:ext cx="3474720" cy="347472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" y="138988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建档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1719072"/>
            <a:ext cx="32004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记下品种、昵称、城市、摆放位置和朝向。也可以先拍照再保存。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3400" y="1280160"/>
            <a:ext cx="3474720" cy="347472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07992" y="138988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日志与天气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7992" y="1719072"/>
            <a:ext cx="32004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浇水、施肥、换盆、开花都可按日期留下。城市用于带入当地天气，也可手改。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46720" y="1280160"/>
            <a:ext cx="3474720" cy="347472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11312" y="138988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只属于你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11312" y="1719072"/>
            <a:ext cx="32004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照片和日志在你的账号下。回答时只用你的花园摘要，看不到别人的花。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F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31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92608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C4A15A"/>
                </a:solidFill>
                <a:latin typeface="微软雅黑"/>
              </a:rPr>
              <a:t>08  ·  花卉档案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A2E22"/>
                </a:solidFill>
                <a:latin typeface="微软雅黑"/>
              </a:rPr>
              <a:t>对着这一盆来养，而不是再给一套万能攻略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15568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5D6B5C"/>
                </a:solidFill>
                <a:latin typeface="微软雅黑"/>
              </a:rPr>
              <a:t>打开某一盆的档案，花神经会带上品种、阶段、城市和打卡来答。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783080"/>
            <a:ext cx="3474720" cy="32918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4672" y="189280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问这盆花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2" y="2221992"/>
            <a:ext cx="3200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今天该不该浇水、下一周注意什么、叶子发黄怎么办，都按这一盆来。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43400" y="1783080"/>
            <a:ext cx="3474720" cy="32918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07992" y="189280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这一周怎么养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7992" y="2221992"/>
            <a:ext cx="3200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按当前阶段、城市天气和最近浇水，生成七天提示。没有打卡会直说。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1783080"/>
            <a:ext cx="3474720" cy="3291840"/>
          </a:xfrm>
          <a:prstGeom prst="roundRect">
            <a:avLst>
              <a:gd name="adj" fmla="val 8000"/>
            </a:avLst>
          </a:prstGeom>
          <a:solidFill>
            <a:srgbClr val="FFF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1312" y="1892808"/>
            <a:ext cx="32004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315F43"/>
                </a:solidFill>
                <a:latin typeface="微软雅黑"/>
              </a:rPr>
              <a:t>生长时间线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1312" y="2221992"/>
            <a:ext cx="3200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D6B5C"/>
                </a:solidFill>
                <a:latin typeface="微软雅黑"/>
              </a:rPr>
              <a:t>萌芽、现蕾、开花等节点按今天落在哪一段来看。打卡开花后会校正。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